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7" r:id="rId11"/>
    <p:sldId id="266" r:id="rId12"/>
    <p:sldId id="283" r:id="rId13"/>
    <p:sldId id="268" r:id="rId14"/>
    <p:sldId id="269" r:id="rId15"/>
    <p:sldId id="267" r:id="rId16"/>
    <p:sldId id="284" r:id="rId17"/>
    <p:sldId id="295" r:id="rId18"/>
    <p:sldId id="288" r:id="rId19"/>
    <p:sldId id="300" r:id="rId20"/>
    <p:sldId id="285" r:id="rId21"/>
    <p:sldId id="291" r:id="rId22"/>
    <p:sldId id="296" r:id="rId23"/>
    <p:sldId id="298" r:id="rId24"/>
    <p:sldId id="277" r:id="rId25"/>
    <p:sldId id="279" r:id="rId26"/>
    <p:sldId id="280" r:id="rId27"/>
    <p:sldId id="289" r:id="rId28"/>
    <p:sldId id="282" r:id="rId29"/>
    <p:sldId id="290" r:id="rId30"/>
    <p:sldId id="297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0C0F-42AB-EA88-0034-C35820E92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D96D2-DAB6-CB79-0EE0-0995085C1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C15E1-28C7-7355-2D85-1D28A058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88AA4-4ED7-DE2B-9CF5-E56FCC3A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23409-40A5-576A-9EBB-7752167B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0163-8C19-55DB-0CC7-3760ED52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1D0BC-83BC-2208-D8C2-B5670F9FE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1DDD2-763F-7032-37B3-A536C0DB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F35A7-0158-15B2-B40E-BFA77308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0B659-5C91-79E5-E5ED-E22C5A08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9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B6DEA-CC86-1044-A13F-F7F90D9BE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CEFE-A88D-267A-2814-B331F3C91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4A3D7-F1C8-1284-3E63-770F1B7E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3765E-B356-80EF-11F0-ACCCBE2D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4A2EC-883E-3BA2-91AD-CF908DE7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4AB3-7B5C-16A5-0C7A-B0CC286A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6E02-733E-806F-CFE5-E7177D5F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ABB0-3E01-F48F-7F6D-942BEE8F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C3037-3042-90DB-01F4-B87EDC67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8D33-4C7B-C6A8-ABC7-72637C68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D61B-9C19-7B76-A2F3-1D06D668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AB65D-54E7-B917-4A6D-60DEDCD2B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13A1-31CF-F6EB-0B9E-6EA6CD85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A76C-5691-4E41-17E9-A6ED8AB7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8FDDC-7222-5584-62CD-DD11B114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718-ABAF-C304-C5EA-B02DDAA0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E424-C5E1-38D7-1920-A38074D83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B35F-AA2F-2BC9-7665-62C61DF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3DEA1-6682-5292-CE99-B2AFA0FA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AC9A2-51FE-77DF-630E-28595E91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689D2-3842-BFD1-6827-CEFA0062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EE34-89B4-8843-2350-9FA86D5A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68BD-CFA0-6000-4AB4-4D9FAC9BC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298DB-0F5E-8C3D-0349-761218EB4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4C34B-4954-C309-B740-DCA1592D0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73FC-47BB-1E72-E817-DA40D6429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90ABD-1ED3-53CD-006E-941CDFD8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8161E-F5A7-4F79-8AD7-50081297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3A0D5-D79F-F0D5-4785-17E6CAB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E739-2938-F7A9-6010-10EE6876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63FD6-5347-5610-FE24-37B6184E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C7934-FBB7-8487-E7FA-7F75EFB0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458FC-033B-E687-298E-F31FFC41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47ECF-9736-3572-082F-95DD72165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7C80-A984-677C-8EAF-AE8B7E78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5B635-E9CD-C530-08A3-9CD921A9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B309-C7B1-55F9-743F-650579FD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2687E-86E2-D27B-F69B-B4C0983F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CD4D8-D8BD-35D7-E814-92A956B3B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8253A-FEC0-FB86-FA0A-8C7CF8F6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7A03-4B62-BBAB-D6E3-1332A5F3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242E5-E94D-40C2-5EC4-71DC6CA3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4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BA74-0DF7-A6ED-AA8D-A25653D5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A74B9-FD10-4BBF-9AFE-7CD1B749A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C2935-87F4-F55B-0F52-F55699D05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F91E-C63F-0888-8453-76EC8B8F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7A0DB-2D84-7329-EB73-F434B422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8FC08-4EAE-291C-C4D6-5CAD3C26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7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25D96-6EE6-8D91-B577-0606BBFF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6F738-84ED-241F-C425-446D579C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9B986-5E17-D882-C34C-033A78EBD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3827-39EB-429B-B7FE-F08A2C3249F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AA69F-19BB-BFA9-D1D8-237158019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328C-826C-0920-92AB-63770833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3CB3-AE3B-4E7E-AED3-AB8331B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9.jpeg"/><Relationship Id="rId4" Type="http://schemas.openxmlformats.org/officeDocument/2006/relationships/image" Target="../media/image44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A5DF7E-1566-4139-9E93-F8ECFD60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3" y="2204531"/>
            <a:ext cx="3111078" cy="2523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8AEA8-A5DE-2FD2-69FB-5CE7402AD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24" y="2061594"/>
            <a:ext cx="3371952" cy="273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F55A2-97E2-3138-A918-A518A126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66" y="2041744"/>
            <a:ext cx="3354510" cy="2720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5B89F-CA63-82DD-9564-AB71C3492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93" y="2108971"/>
            <a:ext cx="3188729" cy="258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492C-E758-DA57-CA90-D4BA5CA1E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73" y="2105537"/>
            <a:ext cx="3275854" cy="26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19416-5C28-FE9E-31B6-4F18769B17C6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1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B36D65-A98D-768B-E5F4-83CFAD6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1235805"/>
            <a:ext cx="12820650" cy="4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9694-9612-3DBD-95C7-7FEB002C2018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3A8C24E3-A66D-6683-57C2-150E3BC9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36117"/>
            <a:ext cx="7827302" cy="4402858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CE663-8A4B-D8F2-0C94-7CC6D584DA1C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65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C93807E5-BD3D-6E13-33C0-D99569DC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1486217-0AEF-FD80-4FE6-F3625E25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85209"/>
            <a:ext cx="1041388" cy="10413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498F6-580C-CE10-60F0-26FD1DF9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7A3AA-CF09-E3FA-7FBC-2E21CBE8E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38729-B76C-272E-785C-036B1FDB28BF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4640F-DB63-143B-10E4-4C0DEA833565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51EC-DE62-0FE4-CB79-307636553DDA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EFB3B3-D3C2-5723-9726-7ECEAAB57E12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80A56-11CA-5C11-9BF8-A9732D726253}"/>
              </a:ext>
            </a:extLst>
          </p:cNvPr>
          <p:cNvSpPr txBox="1"/>
          <p:nvPr/>
        </p:nvSpPr>
        <p:spPr>
          <a:xfrm>
            <a:off x="1102994" y="1163982"/>
            <a:ext cx="302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PAST EVENTS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2F1A023-4D1E-7E37-28E7-C56EA5F65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6F45711-7C80-13E8-6702-91451091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746250"/>
            <a:ext cx="3276600" cy="218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4E53F-AEE0-8337-549A-64292D09D9E8}"/>
              </a:ext>
            </a:extLst>
          </p:cNvPr>
          <p:cNvSpPr txBox="1"/>
          <p:nvPr/>
        </p:nvSpPr>
        <p:spPr>
          <a:xfrm>
            <a:off x="1336676" y="3939053"/>
            <a:ext cx="262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Re:Invent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(November 24, 2022)</a:t>
            </a:r>
            <a:endParaRPr lang="en-US" dirty="0">
              <a:solidFill>
                <a:sysClr val="windowText" lastClr="000000"/>
              </a:solidFill>
              <a:latin typeface="Product Sans" panose="020B040303050204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D306DB-B4F4-EAD1-BA9C-27394C25E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5" r="15242"/>
          <a:stretch/>
        </p:blipFill>
        <p:spPr bwMode="auto">
          <a:xfrm>
            <a:off x="4542598" y="1746251"/>
            <a:ext cx="3363154" cy="21843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D2A73-2F4C-50DD-E47D-CEC557982F50}"/>
              </a:ext>
            </a:extLst>
          </p:cNvPr>
          <p:cNvSpPr txBox="1"/>
          <p:nvPr/>
        </p:nvSpPr>
        <p:spPr>
          <a:xfrm>
            <a:off x="4912901" y="3939052"/>
            <a:ext cx="262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Tara ML?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(December 02, 2022)</a:t>
            </a:r>
            <a:endParaRPr lang="en-US" dirty="0">
              <a:solidFill>
                <a:sysClr val="windowText" lastClr="000000"/>
              </a:solidFill>
              <a:latin typeface="Product Sans" panose="020B040303050204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225774-9E78-C149-E770-7C4BBA6ED9A3}"/>
              </a:ext>
            </a:extLst>
          </p:cNvPr>
          <p:cNvSpPr/>
          <p:nvPr/>
        </p:nvSpPr>
        <p:spPr>
          <a:xfrm>
            <a:off x="1057275" y="1204183"/>
            <a:ext cx="45719" cy="381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F0F3E-CA8E-8085-62EF-B1AADEB919B2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07219-4FB8-F7FA-9F37-3FE6DFDC5077}"/>
              </a:ext>
            </a:extLst>
          </p:cNvPr>
          <p:cNvSpPr txBox="1"/>
          <p:nvPr/>
        </p:nvSpPr>
        <p:spPr>
          <a:xfrm>
            <a:off x="1102994" y="5120578"/>
            <a:ext cx="302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FUTURE EVENTS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09597-6C73-9F81-A69C-A62940202777}"/>
              </a:ext>
            </a:extLst>
          </p:cNvPr>
          <p:cNvSpPr/>
          <p:nvPr/>
        </p:nvSpPr>
        <p:spPr>
          <a:xfrm>
            <a:off x="1057275" y="5160779"/>
            <a:ext cx="45719" cy="381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EC0B90-5568-554D-BDB3-8F8BFD4D2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" b="44074"/>
          <a:stretch/>
        </p:blipFill>
        <p:spPr bwMode="auto">
          <a:xfrm>
            <a:off x="8162100" y="1746250"/>
            <a:ext cx="3086100" cy="21842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EA2128-7A5E-8F31-8C53-25F1C827AB4D}"/>
              </a:ext>
            </a:extLst>
          </p:cNvPr>
          <p:cNvSpPr txBox="1"/>
          <p:nvPr/>
        </p:nvSpPr>
        <p:spPr>
          <a:xfrm>
            <a:off x="8552450" y="3939052"/>
            <a:ext cx="262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Back to Basics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(December 09, 2022)</a:t>
            </a:r>
            <a:endParaRPr lang="en-US" dirty="0">
              <a:solidFill>
                <a:sysClr val="windowText" lastClr="000000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5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F0577959-8BCF-1D2B-6B67-E981EB78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4312594-D2E9-EB7C-8983-E5387B3B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34" y="1076215"/>
            <a:ext cx="4972066" cy="497206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1486217-0AEF-FD80-4FE6-F3625E256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85209"/>
            <a:ext cx="1041388" cy="10413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498F6-580C-CE10-60F0-26FD1DF9E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7A3AA-CF09-E3FA-7FBC-2E21CBE8E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38729-B76C-272E-785C-036B1FDB28BF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4640F-DB63-143B-10E4-4C0DEA833565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51EC-DE62-0FE4-CB79-307636553DDA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831DC-649A-F8DF-8DFB-26FF966E2C81}"/>
              </a:ext>
            </a:extLst>
          </p:cNvPr>
          <p:cNvSpPr txBox="1"/>
          <p:nvPr/>
        </p:nvSpPr>
        <p:spPr>
          <a:xfrm>
            <a:off x="1141238" y="1391306"/>
            <a:ext cx="302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What is GDSC?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840A9-7883-DC7F-57C2-02CC9ED76A30}"/>
              </a:ext>
            </a:extLst>
          </p:cNvPr>
          <p:cNvSpPr txBox="1"/>
          <p:nvPr/>
        </p:nvSpPr>
        <p:spPr>
          <a:xfrm>
            <a:off x="923096" y="1855190"/>
            <a:ext cx="7084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ysClr val="windowText" lastClr="000000"/>
                </a:solidFill>
                <a:effectLst/>
                <a:latin typeface="Product Sans" panose="020B0403030502040203" pitchFamily="34" charset="0"/>
              </a:rPr>
              <a:t>Google Developer Student Clubs (GDSC) are community groups for college and university students interested in Google developer technologies. In GDSC, students grow their knowledge in a peer-to-peer learning environment and build solutions for local businesses and their community. GDSC Philippines consists of a group of students from the Philippines whose aim is to bridge the gap between theory and practical application for Filipino student developers.</a:t>
            </a:r>
            <a:endParaRPr lang="en-US" dirty="0">
              <a:solidFill>
                <a:sysClr val="windowText" lastClr="000000"/>
              </a:solidFill>
              <a:latin typeface="Product Sans" panose="020B040303050204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EFB3B3-D3C2-5723-9726-7ECEAAB57E12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7357B3-2B43-EDB2-0183-7516CE621F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D1D40B-0990-D0BC-3B81-DE6CE2B7CC28}"/>
              </a:ext>
            </a:extLst>
          </p:cNvPr>
          <p:cNvSpPr/>
          <p:nvPr/>
        </p:nvSpPr>
        <p:spPr>
          <a:xfrm>
            <a:off x="1057275" y="1432783"/>
            <a:ext cx="45719" cy="381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936B5-33F5-FCE1-E234-83E68F5A2886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1CEE5-6CAB-11B6-5030-D6550E053F27}"/>
              </a:ext>
            </a:extLst>
          </p:cNvPr>
          <p:cNvSpPr txBox="1"/>
          <p:nvPr/>
        </p:nvSpPr>
        <p:spPr>
          <a:xfrm>
            <a:off x="1141237" y="4522510"/>
            <a:ext cx="40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What is the goal of GDSC?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36246-BD9B-8414-3E40-F6923B5AD0AA}"/>
              </a:ext>
            </a:extLst>
          </p:cNvPr>
          <p:cNvSpPr/>
          <p:nvPr/>
        </p:nvSpPr>
        <p:spPr>
          <a:xfrm>
            <a:off x="1057275" y="4563987"/>
            <a:ext cx="45719" cy="381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CAD9E-8656-86AD-A642-89D71596FB1B}"/>
              </a:ext>
            </a:extLst>
          </p:cNvPr>
          <p:cNvSpPr txBox="1"/>
          <p:nvPr/>
        </p:nvSpPr>
        <p:spPr>
          <a:xfrm>
            <a:off x="923096" y="5000167"/>
            <a:ext cx="708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900"/>
              </a:spcBef>
              <a:spcAft>
                <a:spcPts val="900"/>
              </a:spcAft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Bringing student together in building meaningful solutions for the community.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2491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No description available.">
            <a:extLst>
              <a:ext uri="{FF2B5EF4-FFF2-40B4-BE49-F238E27FC236}">
                <a16:creationId xmlns:a16="http://schemas.microsoft.com/office/drawing/2014/main" id="{7336CC23-E755-29F3-5541-4736CDA3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2" b="1"/>
          <a:stretch/>
        </p:blipFill>
        <p:spPr bwMode="auto">
          <a:xfrm rot="10800000" flipH="1">
            <a:off x="0" y="0"/>
            <a:ext cx="12192000" cy="497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BB0652-7DA3-254A-F6FB-8594F43C853A}"/>
              </a:ext>
            </a:extLst>
          </p:cNvPr>
          <p:cNvCxnSpPr>
            <a:cxnSpLocks/>
          </p:cNvCxnSpPr>
          <p:nvPr/>
        </p:nvCxnSpPr>
        <p:spPr>
          <a:xfrm>
            <a:off x="0" y="497124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4A9F89-8092-4EBB-E692-6C9B18D3F4E7}"/>
              </a:ext>
            </a:extLst>
          </p:cNvPr>
          <p:cNvSpPr txBox="1"/>
          <p:nvPr/>
        </p:nvSpPr>
        <p:spPr>
          <a:xfrm>
            <a:off x="7965035" y="5738554"/>
            <a:ext cx="37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©Copyright. All rights reserved</a:t>
            </a:r>
          </a:p>
        </p:txBody>
      </p:sp>
      <p:pic>
        <p:nvPicPr>
          <p:cNvPr id="8" name="Picture 2" descr="New Black Instagram Logo 2020 transparent PNG - StickPNG">
            <a:extLst>
              <a:ext uri="{FF2B5EF4-FFF2-40B4-BE49-F238E27FC236}">
                <a16:creationId xmlns:a16="http://schemas.microsoft.com/office/drawing/2014/main" id="{5AAA450C-2B53-45F5-8148-F13F1F3B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3" y="5660063"/>
            <a:ext cx="187549" cy="1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cebook-social-media-fb-logo-square-3b84792233341efb-512×512 | Logo  facebook, Snapchat logo, Instagram logo">
            <a:extLst>
              <a:ext uri="{FF2B5EF4-FFF2-40B4-BE49-F238E27FC236}">
                <a16:creationId xmlns:a16="http://schemas.microsoft.com/office/drawing/2014/main" id="{7AD3E6C3-4ABF-16D0-7824-C65D2DF1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1" y="5923220"/>
            <a:ext cx="214832" cy="2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Youtube symbol - Free social icons">
            <a:extLst>
              <a:ext uri="{FF2B5EF4-FFF2-40B4-BE49-F238E27FC236}">
                <a16:creationId xmlns:a16="http://schemas.microsoft.com/office/drawing/2014/main" id="{BCE24079-ED3B-F3DD-D234-708568C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2" y="6206609"/>
            <a:ext cx="187547" cy="1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9ABF6-48F5-C77D-BF79-80C3F982721A}"/>
              </a:ext>
            </a:extLst>
          </p:cNvPr>
          <p:cNvSpPr txBox="1"/>
          <p:nvPr/>
        </p:nvSpPr>
        <p:spPr>
          <a:xfrm>
            <a:off x="631097" y="5299384"/>
            <a:ext cx="117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Follow Us: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C1959-F456-D3E6-088C-BC30844E1E57}"/>
              </a:ext>
            </a:extLst>
          </p:cNvPr>
          <p:cNvSpPr txBox="1"/>
          <p:nvPr/>
        </p:nvSpPr>
        <p:spPr>
          <a:xfrm>
            <a:off x="906682" y="5617231"/>
            <a:ext cx="81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Instagram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6CD71-C2B2-A635-97FC-0DC246D2825D}"/>
              </a:ext>
            </a:extLst>
          </p:cNvPr>
          <p:cNvSpPr txBox="1"/>
          <p:nvPr/>
        </p:nvSpPr>
        <p:spPr>
          <a:xfrm>
            <a:off x="906682" y="5891862"/>
            <a:ext cx="778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Facebook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C1679-0B91-3E49-A841-C14823E7FD89}"/>
              </a:ext>
            </a:extLst>
          </p:cNvPr>
          <p:cNvSpPr txBox="1"/>
          <p:nvPr/>
        </p:nvSpPr>
        <p:spPr>
          <a:xfrm>
            <a:off x="906681" y="6149360"/>
            <a:ext cx="778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YouTube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07EB9-A7D0-B644-74DC-BD41694E4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3B64E-C8C8-3120-F875-2C8D3D0C6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BCE4-47CB-0D0F-DC37-F446EAE49BD0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5E5BA-14CC-F205-B9BF-15415C041DE5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B2C4B-6E30-748D-3332-B2AE9C8CFDF1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02C00CB-E532-A881-FA36-2616E2DBA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3774932"/>
            <a:ext cx="1041388" cy="10413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EBFF8A-E609-5DF6-B6B0-69E31F87F6C0}"/>
              </a:ext>
            </a:extLst>
          </p:cNvPr>
          <p:cNvSpPr txBox="1"/>
          <p:nvPr/>
        </p:nvSpPr>
        <p:spPr>
          <a:xfrm>
            <a:off x="2486462" y="5321509"/>
            <a:ext cx="117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Contact Us: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62560B-A735-CE51-CBFA-B74FA5E1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00" y="566006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3B7469-03A5-C9ED-0DED-857D242B9CFC}"/>
              </a:ext>
            </a:extLst>
          </p:cNvPr>
          <p:cNvSpPr txBox="1"/>
          <p:nvPr/>
        </p:nvSpPr>
        <p:spPr>
          <a:xfrm>
            <a:off x="2786500" y="5616814"/>
            <a:ext cx="232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ysClr val="windowText" lastClr="000000"/>
                </a:solidFill>
                <a:effectLst/>
                <a:latin typeface="Segoe UI Historic" panose="020B0502040204020203" pitchFamily="34" charset="0"/>
              </a:rPr>
              <a:t>dsc.haribon@gmail.com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8458BF-8985-699A-1487-7E94711D9246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4A0C29-E660-1893-FAD9-8C4A3E75C199}"/>
              </a:ext>
            </a:extLst>
          </p:cNvPr>
          <p:cNvSpPr txBox="1"/>
          <p:nvPr/>
        </p:nvSpPr>
        <p:spPr>
          <a:xfrm>
            <a:off x="680454" y="2111623"/>
            <a:ext cx="3612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Product Sans" panose="020B0403030502040203" pitchFamily="34" charset="0"/>
              </a:rPr>
              <a:t>To be a distinguished community group in the local student developer communities. </a:t>
            </a:r>
          </a:p>
          <a:p>
            <a:pPr algn="ctr"/>
            <a:endParaRPr lang="en-US" sz="1200" dirty="0">
              <a:latin typeface="Product Sans" panose="020B0403030502040203" pitchFamily="34" charset="0"/>
            </a:endParaRPr>
          </a:p>
          <a:p>
            <a:pPr algn="ctr"/>
            <a:r>
              <a:rPr lang="en-US" sz="1200" b="0" i="0" dirty="0">
                <a:effectLst/>
                <a:latin typeface="Product Sans" panose="020B0403030502040203" pitchFamily="34" charset="0"/>
              </a:rPr>
              <a:t>To impact positive and enjoyable experiences that people can look back and appreciate. </a:t>
            </a:r>
          </a:p>
          <a:p>
            <a:pPr algn="ctr"/>
            <a:endParaRPr lang="en-US" sz="1200" dirty="0">
              <a:latin typeface="Product Sans" panose="020B0403030502040203" pitchFamily="34" charset="0"/>
            </a:endParaRPr>
          </a:p>
          <a:p>
            <a:pPr algn="ctr"/>
            <a:r>
              <a:rPr lang="en-US" sz="1200" b="0" i="0" dirty="0">
                <a:effectLst/>
                <a:latin typeface="Product Sans" panose="020B0403030502040203" pitchFamily="34" charset="0"/>
              </a:rPr>
              <a:t>To uphold the legacy of the club by entrusting its future to the next generation of leaders.</a:t>
            </a:r>
            <a:endParaRPr lang="en-US" sz="1200" dirty="0">
              <a:latin typeface="Product Sans" panose="020B040303050204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277FA7-3C9D-1A01-2AE7-86E34C362B0E}"/>
              </a:ext>
            </a:extLst>
          </p:cNvPr>
          <p:cNvSpPr txBox="1"/>
          <p:nvPr/>
        </p:nvSpPr>
        <p:spPr>
          <a:xfrm>
            <a:off x="4849727" y="2049060"/>
            <a:ext cx="5771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Segoe UI Historic" panose="020B0502040204020203" pitchFamily="34" charset="0"/>
              </a:rPr>
              <a:t>To lead a college-based community group for students who are interested in developer technologies and for students who aspire to be better developers. </a:t>
            </a:r>
          </a:p>
          <a:p>
            <a:pPr algn="ctr"/>
            <a:endParaRPr lang="en-US" sz="1200" dirty="0">
              <a:latin typeface="Segoe UI Historic" panose="020B0502040204020203" pitchFamily="34" charset="0"/>
            </a:endParaRPr>
          </a:p>
          <a:p>
            <a:pPr algn="ctr"/>
            <a:r>
              <a:rPr lang="en-US" sz="1200" b="0" i="0" dirty="0">
                <a:effectLst/>
                <a:latin typeface="Segoe UI Historic" panose="020B0502040204020203" pitchFamily="34" charset="0"/>
              </a:rPr>
              <a:t>To communicate with our members with utmost respect, integrity, accessibility, and dedication. </a:t>
            </a:r>
          </a:p>
          <a:p>
            <a:pPr algn="ctr"/>
            <a:endParaRPr lang="en-US" sz="1200" dirty="0">
              <a:latin typeface="Segoe UI Historic" panose="020B0502040204020203" pitchFamily="34" charset="0"/>
            </a:endParaRPr>
          </a:p>
          <a:p>
            <a:pPr algn="ctr"/>
            <a:r>
              <a:rPr lang="en-US" sz="1200" b="0" i="0" dirty="0">
                <a:effectLst/>
                <a:latin typeface="Segoe UI Historic" panose="020B0502040204020203" pitchFamily="34" charset="0"/>
              </a:rPr>
              <a:t>To implement innovative ways to bring out the potential of our members. </a:t>
            </a:r>
          </a:p>
          <a:p>
            <a:pPr algn="ctr"/>
            <a:endParaRPr lang="en-US" sz="1200" dirty="0">
              <a:latin typeface="Segoe UI Historic" panose="020B0502040204020203" pitchFamily="34" charset="0"/>
            </a:endParaRPr>
          </a:p>
          <a:p>
            <a:pPr algn="ctr"/>
            <a:r>
              <a:rPr lang="en-US" sz="1200" b="0" i="0" dirty="0">
                <a:effectLst/>
                <a:latin typeface="Segoe UI Historic" panose="020B0502040204020203" pitchFamily="34" charset="0"/>
              </a:rPr>
              <a:t>To facilitate the growth of our members by providing social and learning opportunities related to developer technologies with the help of events such as workshops, forums, and tutorials.</a:t>
            </a:r>
            <a:endParaRPr lang="en-US" sz="1200" dirty="0">
              <a:latin typeface="Product Sans" panose="020B040303050204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41B071-5905-46C4-9219-DC2E5126919D}"/>
              </a:ext>
            </a:extLst>
          </p:cNvPr>
          <p:cNvSpPr/>
          <p:nvPr/>
        </p:nvSpPr>
        <p:spPr>
          <a:xfrm>
            <a:off x="6652446" y="1302705"/>
            <a:ext cx="2166188" cy="56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Product Sans" panose="020B0403030502040203" pitchFamily="34" charset="0"/>
              </a:rPr>
              <a:t>MISSION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39DFA61-A464-D7DB-4704-A417C8D1003D}"/>
              </a:ext>
            </a:extLst>
          </p:cNvPr>
          <p:cNvSpPr/>
          <p:nvPr/>
        </p:nvSpPr>
        <p:spPr>
          <a:xfrm>
            <a:off x="1655439" y="1302705"/>
            <a:ext cx="1882275" cy="56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Product Sans" panose="020B0403030502040203" pitchFamily="34" charset="0"/>
              </a:rPr>
              <a:t>VISION</a:t>
            </a:r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368899-3D7A-82EB-CD3A-8D296B33B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3D6B88-61A0-8720-88AA-32850180A819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9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817641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722312" y="198438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4" y="1424845"/>
            <a:ext cx="288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Partners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F2F76-EEEA-7802-8C85-B04C4D4FDBD4}"/>
              </a:ext>
            </a:extLst>
          </p:cNvPr>
          <p:cNvSpPr txBox="1"/>
          <p:nvPr/>
        </p:nvSpPr>
        <p:spPr>
          <a:xfrm>
            <a:off x="694053" y="4012599"/>
            <a:ext cx="303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Local Sponsors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8491EB-59A9-9284-4B6C-AF4DA3B41FA7}"/>
              </a:ext>
            </a:extLst>
          </p:cNvPr>
          <p:cNvCxnSpPr>
            <a:cxnSpLocks/>
          </p:cNvCxnSpPr>
          <p:nvPr/>
        </p:nvCxnSpPr>
        <p:spPr>
          <a:xfrm flipV="1">
            <a:off x="-72428" y="700475"/>
            <a:ext cx="12288241" cy="7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94E5A0-4DA5-E487-D919-07DF4710EB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" t="3382" r="3163" b="7639"/>
          <a:stretch/>
        </p:blipFill>
        <p:spPr>
          <a:xfrm>
            <a:off x="980246" y="2125184"/>
            <a:ext cx="2679920" cy="127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74B89-22CF-E6D1-551D-3B7BF01251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8" t="2809" r="1947" b="3521"/>
          <a:stretch/>
        </p:blipFill>
        <p:spPr>
          <a:xfrm>
            <a:off x="3756776" y="2125184"/>
            <a:ext cx="2706455" cy="1273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889F1-74FF-9B86-EC2B-9312C442B5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2" t="2850" r="2617" b="3823"/>
          <a:stretch/>
        </p:blipFill>
        <p:spPr>
          <a:xfrm>
            <a:off x="6551482" y="2125184"/>
            <a:ext cx="2679920" cy="12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D61D7403-BDBD-08C0-5E45-CA901A1C9B9D}"/>
              </a:ext>
            </a:extLst>
          </p:cNvPr>
          <p:cNvSpPr txBox="1"/>
          <p:nvPr/>
        </p:nvSpPr>
        <p:spPr>
          <a:xfrm>
            <a:off x="10744720" y="2124187"/>
            <a:ext cx="551260" cy="1273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38604D-1667-E732-8B0C-54A3006530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79" t="3038" r="27260" b="5947"/>
          <a:stretch/>
        </p:blipFill>
        <p:spPr>
          <a:xfrm>
            <a:off x="9315310" y="2124187"/>
            <a:ext cx="1323975" cy="12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0A9F58-DDE3-BCD7-63D7-7C690FEAD4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258" y="2508768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82922-1EDA-F77B-9281-638207F93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46" y="4706329"/>
            <a:ext cx="1676647" cy="1310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FA4B9-A52E-22AF-2F8B-B053FBBAEC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6433" y="4706329"/>
            <a:ext cx="1683886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DB0EB-CD9C-38F2-FC0E-BBC12658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1732" y="4702105"/>
            <a:ext cx="1676647" cy="1317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4D87D-8CD2-A624-A3B0-6EA91764C0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546" y="4706329"/>
            <a:ext cx="1671255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C5E0C-0E4A-AF2B-319F-11C604027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7538" y="4706329"/>
            <a:ext cx="1676647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8BFEEB-E303-D22E-7586-B68ACA4CC9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1A5171-ACFA-B34F-5725-F9D59F9B69BF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Community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1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8" grpId="0"/>
      <p:bldP spid="4096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B99A94-D2DB-6CAD-277A-EE077BB16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" t="4366" r="3487" b="7653"/>
          <a:stretch/>
        </p:blipFill>
        <p:spPr>
          <a:xfrm>
            <a:off x="5782568" y="2124187"/>
            <a:ext cx="2726690" cy="1273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4" y="1424845"/>
            <a:ext cx="288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Partners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8491EB-59A9-9284-4B6C-AF4DA3B41FA7}"/>
              </a:ext>
            </a:extLst>
          </p:cNvPr>
          <p:cNvCxnSpPr>
            <a:cxnSpLocks/>
          </p:cNvCxnSpPr>
          <p:nvPr/>
        </p:nvCxnSpPr>
        <p:spPr>
          <a:xfrm flipV="1">
            <a:off x="-72428" y="700475"/>
            <a:ext cx="12288241" cy="7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889F1-74FF-9B86-EC2B-9312C442B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2" t="2850" r="2617" b="3823"/>
          <a:stretch/>
        </p:blipFill>
        <p:spPr>
          <a:xfrm>
            <a:off x="2997173" y="2125184"/>
            <a:ext cx="2679920" cy="12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6C4C47-C91C-91C5-E1E4-2FDC9BE76F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2" t="3346" r="2626" b="2813"/>
          <a:stretch/>
        </p:blipFill>
        <p:spPr>
          <a:xfrm>
            <a:off x="8630036" y="2121143"/>
            <a:ext cx="2679920" cy="12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DB66F8-7F21-9A53-988E-0FDA8A647C63}"/>
              </a:ext>
            </a:extLst>
          </p:cNvPr>
          <p:cNvSpPr txBox="1"/>
          <p:nvPr/>
        </p:nvSpPr>
        <p:spPr>
          <a:xfrm flipH="1">
            <a:off x="895350" y="2124187"/>
            <a:ext cx="551260" cy="1273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5C7EF3-2CE5-AF66-45BE-C4AD7390B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6888" y="2508768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1835D3-D00E-BCCD-4937-5DF37AABEC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134" t="4647" r="27694" b="7203"/>
          <a:stretch/>
        </p:blipFill>
        <p:spPr>
          <a:xfrm>
            <a:off x="1581743" y="2130730"/>
            <a:ext cx="1323975" cy="1279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7FCA510-23DF-EE30-62A4-835851A91280}"/>
              </a:ext>
            </a:extLst>
          </p:cNvPr>
          <p:cNvSpPr txBox="1"/>
          <p:nvPr/>
        </p:nvSpPr>
        <p:spPr>
          <a:xfrm>
            <a:off x="694053" y="4012599"/>
            <a:ext cx="303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Local Sponsors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FDD561-55D8-1A66-842E-B484C616F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46" y="4706329"/>
            <a:ext cx="1676647" cy="1310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D1AF57-1BCE-F208-53F7-4EBF484CCF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6433" y="4706329"/>
            <a:ext cx="1683886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686E927-3BAF-C21A-F565-3E54D229DD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1732" y="4702105"/>
            <a:ext cx="1676647" cy="1317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E20A95-A52D-E5A0-DD45-52EBC06FD6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546" y="4706329"/>
            <a:ext cx="1671255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EEB0B3-6E06-6BB5-7C37-D4FA9661FD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7538" y="4706329"/>
            <a:ext cx="1676647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454CEC-78A3-D472-4007-4334BB1860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355D2F-6DDB-A4D5-FD6D-6ABBD3F5CC70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Community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122CE-08D6-4CC8-07A2-43971D14FCFB}"/>
              </a:ext>
            </a:extLst>
          </p:cNvPr>
          <p:cNvSpPr txBox="1"/>
          <p:nvPr/>
        </p:nvSpPr>
        <p:spPr>
          <a:xfrm>
            <a:off x="9722312" y="198438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48AC9-5222-CDE2-5E0D-A98D3B6F4385}"/>
              </a:ext>
            </a:extLst>
          </p:cNvPr>
          <p:cNvSpPr txBox="1"/>
          <p:nvPr/>
        </p:nvSpPr>
        <p:spPr>
          <a:xfrm>
            <a:off x="8822000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779316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822000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722312" y="198438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4" y="1424845"/>
            <a:ext cx="288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Partners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F2F76-EEEA-7802-8C85-B04C4D4FDBD4}"/>
              </a:ext>
            </a:extLst>
          </p:cNvPr>
          <p:cNvSpPr txBox="1"/>
          <p:nvPr/>
        </p:nvSpPr>
        <p:spPr>
          <a:xfrm>
            <a:off x="694053" y="4012599"/>
            <a:ext cx="303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Local Sponsors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8491EB-59A9-9284-4B6C-AF4DA3B41FA7}"/>
              </a:ext>
            </a:extLst>
          </p:cNvPr>
          <p:cNvCxnSpPr>
            <a:cxnSpLocks/>
          </p:cNvCxnSpPr>
          <p:nvPr/>
        </p:nvCxnSpPr>
        <p:spPr>
          <a:xfrm flipV="1">
            <a:off x="-72428" y="700475"/>
            <a:ext cx="12288241" cy="7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94E5A0-4DA5-E487-D919-07DF4710EB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" t="3382" r="3163" b="7639"/>
          <a:stretch/>
        </p:blipFill>
        <p:spPr>
          <a:xfrm>
            <a:off x="980246" y="2125184"/>
            <a:ext cx="2679920" cy="127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74B89-22CF-E6D1-551D-3B7BF01251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8" t="2809" r="1947" b="3521"/>
          <a:stretch/>
        </p:blipFill>
        <p:spPr>
          <a:xfrm>
            <a:off x="3756776" y="2125184"/>
            <a:ext cx="2706455" cy="1273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889F1-74FF-9B86-EC2B-9312C442B5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2" t="2850" r="2617" b="3823"/>
          <a:stretch/>
        </p:blipFill>
        <p:spPr>
          <a:xfrm>
            <a:off x="6551482" y="2125184"/>
            <a:ext cx="2679920" cy="12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D61D7403-BDBD-08C0-5E45-CA901A1C9B9D}"/>
              </a:ext>
            </a:extLst>
          </p:cNvPr>
          <p:cNvSpPr txBox="1"/>
          <p:nvPr/>
        </p:nvSpPr>
        <p:spPr>
          <a:xfrm>
            <a:off x="10744720" y="2124187"/>
            <a:ext cx="551260" cy="1273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38604D-1667-E732-8B0C-54A3006530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79" t="3038" r="27260" b="5947"/>
          <a:stretch/>
        </p:blipFill>
        <p:spPr>
          <a:xfrm>
            <a:off x="9315310" y="2124187"/>
            <a:ext cx="1323975" cy="12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0A9F58-DDE3-BCD7-63D7-7C690FEAD4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258" y="2508768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82922-1EDA-F77B-9281-638207F93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46" y="4706329"/>
            <a:ext cx="1676647" cy="1310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FA4B9-A52E-22AF-2F8B-B053FBBAEC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6433" y="4706329"/>
            <a:ext cx="1683886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DB0EB-CD9C-38F2-FC0E-BBC12658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1732" y="4702105"/>
            <a:ext cx="1676647" cy="1317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4D87D-8CD2-A624-A3B0-6EA91764C0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546" y="4706329"/>
            <a:ext cx="1671255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C5E0C-0E4A-AF2B-319F-11C604027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7538" y="4706329"/>
            <a:ext cx="1676647" cy="1309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8BFEEB-E303-D22E-7586-B68ACA4CC9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1A5171-ACFA-B34F-5725-F9D59F9B69BF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Community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B36D65-A98D-768B-E5F4-83CFAD6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1235805"/>
            <a:ext cx="12820650" cy="4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9694-9612-3DBD-95C7-7FEB002C2018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3A8C24E3-A66D-6683-57C2-150E3BC9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565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27571"/>
            <a:ext cx="7827302" cy="4402858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3275B3-DDD7-6D70-83CA-71A8EBE8D5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61" y="5646728"/>
            <a:ext cx="1041388" cy="1041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49C414-89BA-C435-9213-91CFED0C1819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4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07EB9-A7D0-B644-74DC-BD41694E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3B64E-C8C8-3120-F875-2C8D3D0C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5E5BA-14CC-F205-B9BF-15415C041DE5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B2C4B-6E30-748D-3332-B2AE9C8CFDF1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8458BF-8985-699A-1487-7E94711D9246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4A0C29-E660-1893-FAD9-8C4A3E75C199}"/>
              </a:ext>
            </a:extLst>
          </p:cNvPr>
          <p:cNvSpPr txBox="1"/>
          <p:nvPr/>
        </p:nvSpPr>
        <p:spPr>
          <a:xfrm>
            <a:off x="680456" y="1889433"/>
            <a:ext cx="4512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Google Developer Student Clubs PLM is a duly constituted organization of Pamantasan ng </a:t>
            </a:r>
            <a:r>
              <a:rPr lang="en-US" dirty="0" err="1"/>
              <a:t>Lungsod</a:t>
            </a:r>
            <a:r>
              <a:rPr lang="en-US" dirty="0"/>
              <a:t> ng Maynila that aims to build great solutions, transform communities, and connect </a:t>
            </a:r>
            <a:r>
              <a:rPr lang="en-US" dirty="0" err="1"/>
              <a:t>Haribons</a:t>
            </a:r>
            <a:r>
              <a:rPr lang="en-US" dirty="0"/>
              <a:t> with diverse backgrounds and different majors through technology.</a:t>
            </a:r>
            <a:r>
              <a:rPr lang="en-US" i="1" dirty="0"/>
              <a:t> 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r>
              <a:rPr lang="en-US" dirty="0"/>
              <a:t>A Google Developer Student Clubs chapter for Pamantasan ng </a:t>
            </a:r>
            <a:r>
              <a:rPr lang="en-US" dirty="0" err="1"/>
              <a:t>Lungsod</a:t>
            </a:r>
            <a:r>
              <a:rPr lang="en-US" dirty="0"/>
              <a:t> ng Maynila (University of the City of Manila)</a:t>
            </a:r>
            <a:endParaRPr lang="en-US" sz="1200" dirty="0"/>
          </a:p>
          <a:p>
            <a:br>
              <a:rPr lang="en-US" sz="1200" dirty="0"/>
            </a:br>
            <a:endParaRPr lang="en-US" sz="12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368899-3D7A-82EB-CD3A-8D296B33B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3D6B88-61A0-8720-88AA-32850180A819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About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963E1-78D2-36E1-969C-A15F28632701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F331EC0-11CD-F05C-B837-3D1858B69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3E4B528-7346-564B-906E-9016EA5B19EF}"/>
              </a:ext>
            </a:extLst>
          </p:cNvPr>
          <p:cNvSpPr txBox="1"/>
          <p:nvPr/>
        </p:nvSpPr>
        <p:spPr>
          <a:xfrm>
            <a:off x="901947" y="1264056"/>
            <a:ext cx="3644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</a:rPr>
              <a:t>What is GDSC PLM?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1DF8C57-C905-90E4-D4F7-8A35269F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70" y="1272445"/>
            <a:ext cx="2733675" cy="2733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6C5FFA-B3EF-B775-D959-E307FEA8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35" y="2596149"/>
            <a:ext cx="2876550" cy="2876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9E5CB38-478E-D704-BD11-B9803B995CE4}"/>
              </a:ext>
            </a:extLst>
          </p:cNvPr>
          <p:cNvSpPr/>
          <p:nvPr/>
        </p:nvSpPr>
        <p:spPr>
          <a:xfrm>
            <a:off x="797216" y="1374060"/>
            <a:ext cx="45719" cy="3812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A5DF7E-1566-4139-9E93-F8ECFD60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0676" r="11732" b="25199"/>
          <a:stretch/>
        </p:blipFill>
        <p:spPr>
          <a:xfrm rot="17924616">
            <a:off x="6303844" y="3188263"/>
            <a:ext cx="1112521" cy="861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F55A2-97E2-3138-A918-A518A126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26623" r="11416" b="41448"/>
          <a:stretch/>
        </p:blipFill>
        <p:spPr>
          <a:xfrm rot="19836442">
            <a:off x="5721217" y="2254609"/>
            <a:ext cx="1303020" cy="868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5B89F-CA63-82DD-9564-AB71C3492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25408" r="51414" b="38352"/>
          <a:stretch/>
        </p:blipFill>
        <p:spPr>
          <a:xfrm rot="17951586">
            <a:off x="4792979" y="2670191"/>
            <a:ext cx="1249680" cy="937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492C-E758-DA57-CA90-D4BA5CA1E8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39488" r="51894" b="25235"/>
          <a:stretch/>
        </p:blipFill>
        <p:spPr>
          <a:xfrm rot="19876724">
            <a:off x="5219116" y="3584028"/>
            <a:ext cx="1249680" cy="93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3" y="1272445"/>
            <a:ext cx="3644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</a:rPr>
              <a:t>Executive Boards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pic>
        <p:nvPicPr>
          <p:cNvPr id="5122" name="Picture 2" descr="May be a cartoon of 1 person and text">
            <a:extLst>
              <a:ext uri="{FF2B5EF4-FFF2-40B4-BE49-F238E27FC236}">
                <a16:creationId xmlns:a16="http://schemas.microsoft.com/office/drawing/2014/main" id="{1550AA62-F188-DC0B-5A9D-5A86EFCF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4" y="2047874"/>
            <a:ext cx="30575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y be an image of 1 person, screen and text">
            <a:extLst>
              <a:ext uri="{FF2B5EF4-FFF2-40B4-BE49-F238E27FC236}">
                <a16:creationId xmlns:a16="http://schemas.microsoft.com/office/drawing/2014/main" id="{D7E8047A-73CA-882C-DBB8-2C4D2593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038194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y be an image of 1 person, phone and text">
            <a:extLst>
              <a:ext uri="{FF2B5EF4-FFF2-40B4-BE49-F238E27FC236}">
                <a16:creationId xmlns:a16="http://schemas.microsoft.com/office/drawing/2014/main" id="{A7A894B1-1E8E-2BD7-53E7-C9A5E066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47" y="2038194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6CDF9-C1E9-4016-2C8D-40BF35DB7F2A}"/>
              </a:ext>
            </a:extLst>
          </p:cNvPr>
          <p:cNvSpPr txBox="1"/>
          <p:nvPr/>
        </p:nvSpPr>
        <p:spPr>
          <a:xfrm>
            <a:off x="10905423" y="2064831"/>
            <a:ext cx="551260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5A04-99BD-1CFA-DF7B-9D78072BF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62" y="3315096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36131-0CBA-EEBF-5CA8-BB5D170AE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5B942-7127-1143-B539-18C4C8682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9DEAE-B167-6C76-0E94-6A19A040E81C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3DA38-B18B-F37C-D6D5-B56724652107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01BDB-45E0-FFB9-4F3A-01445390DEE2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9F929-FF15-7391-FE90-C1506CC8888C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7F082-4623-B08D-3D0D-CD000A926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D3FF6-70A8-CA7A-F160-1B0DE143C21D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About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55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May be a cartoon of 1 person and text">
            <a:extLst>
              <a:ext uri="{FF2B5EF4-FFF2-40B4-BE49-F238E27FC236}">
                <a16:creationId xmlns:a16="http://schemas.microsoft.com/office/drawing/2014/main" id="{05C35F90-7125-2E75-2BDA-903F6D84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02" y="2042000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y be a cartoon of 1 person, child and text">
            <a:extLst>
              <a:ext uri="{FF2B5EF4-FFF2-40B4-BE49-F238E27FC236}">
                <a16:creationId xmlns:a16="http://schemas.microsoft.com/office/drawing/2014/main" id="{2C14C059-37DD-F198-C499-F1E56391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85" y="2038194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y be an image of 1 person and text">
            <a:extLst>
              <a:ext uri="{FF2B5EF4-FFF2-40B4-BE49-F238E27FC236}">
                <a16:creationId xmlns:a16="http://schemas.microsoft.com/office/drawing/2014/main" id="{37C7268A-B897-76AC-EF26-7015F7A5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8" y="2047650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4" y="1272445"/>
            <a:ext cx="288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Organizers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6CDF9-C1E9-4016-2C8D-40BF35DB7F2A}"/>
              </a:ext>
            </a:extLst>
          </p:cNvPr>
          <p:cNvSpPr txBox="1"/>
          <p:nvPr/>
        </p:nvSpPr>
        <p:spPr>
          <a:xfrm rot="10800000">
            <a:off x="766007" y="2091469"/>
            <a:ext cx="551260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5A04-99BD-1CFA-DF7B-9D78072BF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5625" y="3330340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AF19B-0ECB-90E6-DD72-19D514CC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C385A-7727-95F8-4E95-E08A98526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02BBB-67B5-7131-FCBD-2EF4B83A67D6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50AB1-B81A-81F0-72DD-51C98861319F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E09D-C0FF-7FDC-4195-A15695E9DA4A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73051A-CF40-73E8-4ECA-D9D61A37C557}"/>
              </a:ext>
            </a:extLst>
          </p:cNvPr>
          <p:cNvCxnSpPr>
            <a:cxnSpLocks/>
          </p:cNvCxnSpPr>
          <p:nvPr/>
        </p:nvCxnSpPr>
        <p:spPr>
          <a:xfrm flipV="1">
            <a:off x="-72428" y="700475"/>
            <a:ext cx="12288241" cy="7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81D55D-32FE-1333-D6D7-272449BA7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F17366-33E0-1CD7-4B5B-DE24119AA602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About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7A783A0-46D9-7336-9BB7-DA71122FD8C3}"/>
              </a:ext>
            </a:extLst>
          </p:cNvPr>
          <p:cNvSpPr txBox="1"/>
          <p:nvPr/>
        </p:nvSpPr>
        <p:spPr>
          <a:xfrm>
            <a:off x="767724" y="1272445"/>
            <a:ext cx="288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Organizers</a:t>
            </a:r>
            <a:r>
              <a:rPr lang="en-US" sz="3200" b="1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DCF1B-BB23-6080-E164-48FD84A3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79" y="5603734"/>
            <a:ext cx="1041388" cy="1041388"/>
          </a:xfrm>
          <a:prstGeom prst="rect">
            <a:avLst/>
          </a:prstGeom>
        </p:spPr>
      </p:pic>
      <p:pic>
        <p:nvPicPr>
          <p:cNvPr id="5122" name="Picture 2" descr="May be a cartoon of 1 person and text">
            <a:extLst>
              <a:ext uri="{FF2B5EF4-FFF2-40B4-BE49-F238E27FC236}">
                <a16:creationId xmlns:a16="http://schemas.microsoft.com/office/drawing/2014/main" id="{1550AA62-F188-DC0B-5A9D-5A86EFCF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4" y="2047874"/>
            <a:ext cx="30575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y be an image of 1 person, screen and text">
            <a:extLst>
              <a:ext uri="{FF2B5EF4-FFF2-40B4-BE49-F238E27FC236}">
                <a16:creationId xmlns:a16="http://schemas.microsoft.com/office/drawing/2014/main" id="{D7E8047A-73CA-882C-DBB8-2C4D2593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038194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y be an image of 1 person, phone and text">
            <a:extLst>
              <a:ext uri="{FF2B5EF4-FFF2-40B4-BE49-F238E27FC236}">
                <a16:creationId xmlns:a16="http://schemas.microsoft.com/office/drawing/2014/main" id="{A7A894B1-1E8E-2BD7-53E7-C9A5E066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47" y="2038194"/>
            <a:ext cx="3054096" cy="305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6CDF9-C1E9-4016-2C8D-40BF35DB7F2A}"/>
              </a:ext>
            </a:extLst>
          </p:cNvPr>
          <p:cNvSpPr txBox="1"/>
          <p:nvPr/>
        </p:nvSpPr>
        <p:spPr>
          <a:xfrm>
            <a:off x="10905423" y="2064831"/>
            <a:ext cx="551260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5A04-99BD-1CFA-DF7B-9D78072BF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62" y="3315096"/>
            <a:ext cx="424383" cy="52307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36131-0CBA-EEBF-5CA8-BB5D170AE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5B942-7127-1143-B539-18C4C8682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9DEAE-B167-6C76-0E94-6A19A040E81C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3DA38-B18B-F37C-D6D5-B56724652107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01BDB-45E0-FFB9-4F3A-01445390DEE2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9F929-FF15-7391-FE90-C1506CC8888C}"/>
              </a:ext>
            </a:extLst>
          </p:cNvPr>
          <p:cNvCxnSpPr>
            <a:cxnSpLocks/>
          </p:cNvCxnSpPr>
          <p:nvPr/>
        </p:nvCxnSpPr>
        <p:spPr>
          <a:xfrm>
            <a:off x="-38244" y="699784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7F082-4623-B08D-3D0D-CD000A926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D3FF6-70A8-CA7A-F160-1B0DE143C21D}"/>
              </a:ext>
            </a:extLst>
          </p:cNvPr>
          <p:cNvSpPr txBox="1"/>
          <p:nvPr/>
        </p:nvSpPr>
        <p:spPr>
          <a:xfrm>
            <a:off x="923097" y="171642"/>
            <a:ext cx="151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About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5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B36D65-A98D-768B-E5F4-83CFAD6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1235805"/>
            <a:ext cx="12820650" cy="4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9694-9612-3DBD-95C7-7FEB002C2018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3A8C24E3-A66D-6683-57C2-150E3BC9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565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27571"/>
            <a:ext cx="7827302" cy="4402858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3275B3-DDD7-6D70-83CA-71A8EBE8D5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61" y="5646728"/>
            <a:ext cx="1041388" cy="1041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49C414-89BA-C435-9213-91CFED0C1819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6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1A78D-AC1B-C612-320E-CEFAD0CA1F18}"/>
              </a:ext>
            </a:extLst>
          </p:cNvPr>
          <p:cNvSpPr txBox="1"/>
          <p:nvPr/>
        </p:nvSpPr>
        <p:spPr>
          <a:xfrm>
            <a:off x="1468405" y="1162576"/>
            <a:ext cx="3447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NEED HELP? 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E7EA7DC-9FB2-AEC5-B9B6-D3506B5A8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506">
            <a:off x="725458" y="1917184"/>
            <a:ext cx="4680644" cy="46806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79241B-C727-C1BF-BF4E-1431651F4ABC}"/>
              </a:ext>
            </a:extLst>
          </p:cNvPr>
          <p:cNvSpPr/>
          <p:nvPr/>
        </p:nvSpPr>
        <p:spPr>
          <a:xfrm>
            <a:off x="6029606" y="2327315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0E72E0-052E-4093-D604-71B27AB11084}"/>
              </a:ext>
            </a:extLst>
          </p:cNvPr>
          <p:cNvSpPr/>
          <p:nvPr/>
        </p:nvSpPr>
        <p:spPr>
          <a:xfrm>
            <a:off x="6029607" y="3155706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2?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5A0272-DBC8-1AC9-5CCA-64C335C9C424}"/>
              </a:ext>
            </a:extLst>
          </p:cNvPr>
          <p:cNvSpPr/>
          <p:nvPr/>
        </p:nvSpPr>
        <p:spPr>
          <a:xfrm>
            <a:off x="6029606" y="3978950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3?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6C52C4-2662-CEAC-3AE8-4F66DC28EEF4}"/>
              </a:ext>
            </a:extLst>
          </p:cNvPr>
          <p:cNvSpPr/>
          <p:nvPr/>
        </p:nvSpPr>
        <p:spPr>
          <a:xfrm>
            <a:off x="6029606" y="4802194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4?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C6C90-569F-B2DD-C03C-E3D563185FB0}"/>
              </a:ext>
            </a:extLst>
          </p:cNvPr>
          <p:cNvSpPr/>
          <p:nvPr/>
        </p:nvSpPr>
        <p:spPr>
          <a:xfrm>
            <a:off x="6029605" y="5625438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5?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8C69A-983C-B26E-8034-34497D62B037}"/>
              </a:ext>
            </a:extLst>
          </p:cNvPr>
          <p:cNvSpPr txBox="1"/>
          <p:nvPr/>
        </p:nvSpPr>
        <p:spPr>
          <a:xfrm>
            <a:off x="754499" y="1133102"/>
            <a:ext cx="661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HARIBOT IS HERE! (FAQ)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6A2C6E-3D5B-E8CF-98AC-5C0905C43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68D400-6722-231D-9F58-111C2E95991C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Help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" grpId="0"/>
      <p:bldP spid="8" grpId="0" animBg="1"/>
      <p:bldP spid="12" grpId="0" animBg="1"/>
      <p:bldP spid="13" grpId="0" animBg="1"/>
      <p:bldP spid="15" grpId="0" animBg="1"/>
      <p:bldP spid="16" grpId="0" animBg="1"/>
      <p:bldP spid="17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E7EA7DC-9FB2-AEC5-B9B6-D3506B5A8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506">
            <a:off x="725458" y="1917184"/>
            <a:ext cx="4680644" cy="46806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E9C7B4-76F5-561F-2BEC-8FC8E2829CE9}"/>
              </a:ext>
            </a:extLst>
          </p:cNvPr>
          <p:cNvSpPr/>
          <p:nvPr/>
        </p:nvSpPr>
        <p:spPr>
          <a:xfrm>
            <a:off x="6029606" y="2327314"/>
            <a:ext cx="5522539" cy="16285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IF?</a:t>
            </a:r>
          </a:p>
          <a:p>
            <a:pPr algn="ctr"/>
            <a:r>
              <a:rPr lang="en-US" dirty="0"/>
              <a:t>Great </a:t>
            </a:r>
            <a:r>
              <a:rPr lang="en-US" dirty="0" err="1">
                <a:solidFill>
                  <a:sysClr val="windowText" lastClr="000000"/>
                </a:solidFill>
              </a:rPr>
              <a:t>Great</a:t>
            </a:r>
            <a:r>
              <a:rPr lang="en-US" dirty="0">
                <a:solidFill>
                  <a:sysClr val="windowText" lastClr="000000"/>
                </a:solidFill>
              </a:rPr>
              <a:t> Taste White If Crema combines the real coffee taste with rich vanilla cream for a </a:t>
            </a:r>
            <a:r>
              <a:rPr lang="en-US" i="1" dirty="0">
                <a:solidFill>
                  <a:sysClr val="windowText" lastClr="000000"/>
                </a:solidFill>
              </a:rPr>
              <a:t>creamy </a:t>
            </a:r>
            <a:r>
              <a:rPr lang="en-US" i="1" dirty="0" err="1">
                <a:solidFill>
                  <a:sysClr val="windowText" lastClr="000000"/>
                </a:solidFill>
              </a:rPr>
              <a:t>linamnam</a:t>
            </a:r>
            <a:r>
              <a:rPr lang="en-US" i="1" dirty="0">
                <a:solidFill>
                  <a:sysClr val="windowText" lastClr="000000"/>
                </a:solidFill>
              </a:rPr>
              <a:t> </a:t>
            </a:r>
            <a:r>
              <a:rPr lang="en-US" dirty="0">
                <a:solidFill>
                  <a:sysClr val="windowText" lastClr="000000"/>
                </a:solidFill>
              </a:rPr>
              <a:t>that is reminiscent of everyone’s favorite latte.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B23FD3-4FAA-0842-23F4-691DAED47403}"/>
              </a:ext>
            </a:extLst>
          </p:cNvPr>
          <p:cNvSpPr/>
          <p:nvPr/>
        </p:nvSpPr>
        <p:spPr>
          <a:xfrm>
            <a:off x="6029607" y="4215019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2?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F877BB-F355-66AD-755E-C125E628C431}"/>
              </a:ext>
            </a:extLst>
          </p:cNvPr>
          <p:cNvSpPr/>
          <p:nvPr/>
        </p:nvSpPr>
        <p:spPr>
          <a:xfrm>
            <a:off x="6029606" y="5038263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3?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C6DB38-F907-E96D-F0EA-18ABA312D05A}"/>
              </a:ext>
            </a:extLst>
          </p:cNvPr>
          <p:cNvSpPr/>
          <p:nvPr/>
        </p:nvSpPr>
        <p:spPr>
          <a:xfrm>
            <a:off x="6029606" y="5861507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4?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0CBCD-7E79-C06E-FC4A-ADF5060DBB04}"/>
              </a:ext>
            </a:extLst>
          </p:cNvPr>
          <p:cNvSpPr txBox="1"/>
          <p:nvPr/>
        </p:nvSpPr>
        <p:spPr>
          <a:xfrm>
            <a:off x="754499" y="1133102"/>
            <a:ext cx="661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HARIBOT IS HERE! (FAQ)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63C046-0D96-D2DD-5372-38DF9C2AE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A72C6-8BAF-E1FA-7E57-837CCCB2A9E9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Help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20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E7EA7DC-9FB2-AEC5-B9B6-D3506B5A8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506">
            <a:off x="725458" y="1917184"/>
            <a:ext cx="4680644" cy="46806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79241B-C727-C1BF-BF4E-1431651F4ABC}"/>
              </a:ext>
            </a:extLst>
          </p:cNvPr>
          <p:cNvSpPr/>
          <p:nvPr/>
        </p:nvSpPr>
        <p:spPr>
          <a:xfrm>
            <a:off x="6029606" y="2327315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0E72E0-052E-4093-D604-71B27AB11084}"/>
              </a:ext>
            </a:extLst>
          </p:cNvPr>
          <p:cNvSpPr/>
          <p:nvPr/>
        </p:nvSpPr>
        <p:spPr>
          <a:xfrm>
            <a:off x="6029607" y="3155706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2?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5A0272-DBC8-1AC9-5CCA-64C335C9C424}"/>
              </a:ext>
            </a:extLst>
          </p:cNvPr>
          <p:cNvSpPr/>
          <p:nvPr/>
        </p:nvSpPr>
        <p:spPr>
          <a:xfrm>
            <a:off x="6029606" y="3978950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3?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6C52C4-2662-CEAC-3AE8-4F66DC28EEF4}"/>
              </a:ext>
            </a:extLst>
          </p:cNvPr>
          <p:cNvSpPr/>
          <p:nvPr/>
        </p:nvSpPr>
        <p:spPr>
          <a:xfrm>
            <a:off x="6029606" y="4802194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4?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C6C90-569F-B2DD-C03C-E3D563185FB0}"/>
              </a:ext>
            </a:extLst>
          </p:cNvPr>
          <p:cNvSpPr/>
          <p:nvPr/>
        </p:nvSpPr>
        <p:spPr>
          <a:xfrm>
            <a:off x="6029605" y="5625438"/>
            <a:ext cx="5522539" cy="534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WHAT IF 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4F69D-02E5-BA9C-BC30-94FACB0EFC76}"/>
              </a:ext>
            </a:extLst>
          </p:cNvPr>
          <p:cNvSpPr txBox="1"/>
          <p:nvPr/>
        </p:nvSpPr>
        <p:spPr>
          <a:xfrm>
            <a:off x="754499" y="1133102"/>
            <a:ext cx="661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HARIBOT IS HERE! (FAQ)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B854F7-26E3-8FB2-6561-47DFD65CD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D0A1C-DDAE-433D-8DFC-8BA1C0F9870A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Help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7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B36D65-A98D-768B-E5F4-83CFAD6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1235805"/>
            <a:ext cx="12820650" cy="4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9694-9612-3DBD-95C7-7FEB002C2018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3A8C24E3-A66D-6683-57C2-150E3BC9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565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27571"/>
            <a:ext cx="7827302" cy="4402858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EA36116-44D5-24ED-0945-C4BD0E19F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61" y="5751503"/>
            <a:ext cx="1041388" cy="1041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D1BA6C-EB4D-0389-E98F-126DC29572B7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E3A51379-44BB-EF62-EBF0-A83D01E7C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450" r="37" b="-1"/>
          <a:stretch/>
        </p:blipFill>
        <p:spPr bwMode="auto">
          <a:xfrm>
            <a:off x="-14546" y="4478954"/>
            <a:ext cx="12264428" cy="238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7DA7E9-661F-D8E4-C8A5-67C23EBB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84" y="-589269"/>
            <a:ext cx="12264428" cy="1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CF19BB7-666B-A9CB-5B02-BE60E666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920" y="54742"/>
            <a:ext cx="538610" cy="66386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in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1815F1B-0670-D4F1-8CD8-B637FB457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806" y="5741025"/>
            <a:ext cx="1057897" cy="1057897"/>
          </a:xfrm>
          <a:prstGeom prst="rect">
            <a:avLst/>
          </a:prstGeom>
        </p:spPr>
      </p:pic>
      <p:pic>
        <p:nvPicPr>
          <p:cNvPr id="13" name="Picture 2" descr="No description available.">
            <a:extLst>
              <a:ext uri="{FF2B5EF4-FFF2-40B4-BE49-F238E27FC236}">
                <a16:creationId xmlns:a16="http://schemas.microsoft.com/office/drawing/2014/main" id="{00B40306-EB5E-B622-D25C-B284FB404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1"/>
          <a:stretch/>
        </p:blipFill>
        <p:spPr bwMode="auto">
          <a:xfrm>
            <a:off x="-3134" y="718609"/>
            <a:ext cx="12192000" cy="375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2741E75A-B2D5-B49C-75F3-7906C9BA39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565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27571"/>
            <a:ext cx="7827302" cy="4402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1EE942-3787-9E06-399A-D194DAB0320C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E5B08-02A8-92D9-8C3B-FECAEDBF5716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12121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688144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B36D65-A98D-768B-E5F4-83CFAD6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1235805"/>
            <a:ext cx="12820650" cy="4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37D3-790D-6A02-C758-ED9CB8949F29}"/>
              </a:ext>
            </a:extLst>
          </p:cNvPr>
          <p:cNvSpPr txBox="1"/>
          <p:nvPr/>
        </p:nvSpPr>
        <p:spPr>
          <a:xfrm>
            <a:off x="8331079" y="207963"/>
            <a:ext cx="77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B5D80-5287-0769-C126-A594E9FA551E}"/>
              </a:ext>
            </a:extLst>
          </p:cNvPr>
          <p:cNvSpPr txBox="1"/>
          <p:nvPr/>
        </p:nvSpPr>
        <p:spPr>
          <a:xfrm>
            <a:off x="9230118" y="198438"/>
            <a:ext cx="127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Community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621353" y="207963"/>
            <a:ext cx="7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9694-9612-3DBD-95C7-7FEB002C2018}"/>
              </a:ext>
            </a:extLst>
          </p:cNvPr>
          <p:cNvSpPr txBox="1"/>
          <p:nvPr/>
        </p:nvSpPr>
        <p:spPr>
          <a:xfrm>
            <a:off x="2380526" y="5873141"/>
            <a:ext cx="742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WELCOME TO GDSC (PLM)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3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3A8C24E3-A66D-6683-57C2-150E3BC9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565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349" y="1227571"/>
            <a:ext cx="7827302" cy="4402858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EA36116-44D5-24ED-0945-C4BD0E19F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61" y="5751503"/>
            <a:ext cx="1041388" cy="1041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2454F7-A5B0-5B8D-3D7F-C9BD78B27966}"/>
              </a:ext>
            </a:extLst>
          </p:cNvPr>
          <p:cNvSpPr txBox="1"/>
          <p:nvPr/>
        </p:nvSpPr>
        <p:spPr>
          <a:xfrm>
            <a:off x="923097" y="171642"/>
            <a:ext cx="90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Product Sans" panose="020B0403030502040203" pitchFamily="34" charset="0"/>
              </a:rPr>
              <a:t>Home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54ECAF-E7B8-16D6-CA6D-6F4AFA33E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25408" r="51414" b="38352"/>
          <a:stretch/>
        </p:blipFill>
        <p:spPr>
          <a:xfrm rot="1772622">
            <a:off x="5209406" y="3584028"/>
            <a:ext cx="1249680" cy="937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6AE450-87DE-76D6-B520-D41D255B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26623" r="11416" b="41448"/>
          <a:stretch/>
        </p:blipFill>
        <p:spPr>
          <a:xfrm rot="14486535">
            <a:off x="4769559" y="2711324"/>
            <a:ext cx="1303020" cy="86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1E925-14AC-E09F-DECE-AAE27BCD58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0676" r="11732" b="25199"/>
          <a:stretch/>
        </p:blipFill>
        <p:spPr>
          <a:xfrm rot="1729323">
            <a:off x="5843644" y="2260962"/>
            <a:ext cx="1112521" cy="86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17EA3-7F50-E3A6-DC69-3D041AD7D5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39488" r="51894" b="25235"/>
          <a:stretch/>
        </p:blipFill>
        <p:spPr>
          <a:xfrm rot="14463362">
            <a:off x="6229993" y="3181374"/>
            <a:ext cx="1249680" cy="93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4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06B815DB-CE42-E01C-606B-A7F3A6108C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522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1167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716719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502900" y="207963"/>
            <a:ext cx="89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Login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C52EF20-90B1-B451-8285-AAC9E455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82" y="1083258"/>
            <a:ext cx="4452544" cy="536787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309F14-988B-7CF7-9DAC-52B9C3B2F643}"/>
              </a:ext>
            </a:extLst>
          </p:cNvPr>
          <p:cNvSpPr/>
          <p:nvPr/>
        </p:nvSpPr>
        <p:spPr>
          <a:xfrm>
            <a:off x="4452935" y="2262045"/>
            <a:ext cx="3414715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E3AA0-7060-852F-40B8-01676685DB0D}"/>
              </a:ext>
            </a:extLst>
          </p:cNvPr>
          <p:cNvSpPr txBox="1"/>
          <p:nvPr/>
        </p:nvSpPr>
        <p:spPr>
          <a:xfrm>
            <a:off x="4038921" y="1410525"/>
            <a:ext cx="410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SIGN UP</a:t>
            </a:r>
            <a:endParaRPr 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4A07D-7004-9750-C3B0-E0549197E639}"/>
              </a:ext>
            </a:extLst>
          </p:cNvPr>
          <p:cNvSpPr txBox="1"/>
          <p:nvPr/>
        </p:nvSpPr>
        <p:spPr>
          <a:xfrm>
            <a:off x="4452935" y="2779112"/>
            <a:ext cx="154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Email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F77AF0B-47E2-E115-986F-110522EB9E43}"/>
              </a:ext>
            </a:extLst>
          </p:cNvPr>
          <p:cNvSpPr/>
          <p:nvPr/>
        </p:nvSpPr>
        <p:spPr>
          <a:xfrm>
            <a:off x="4452936" y="3301194"/>
            <a:ext cx="3414714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AB5CB-77CD-4ECB-3C0C-74F26BA7BF0B}"/>
              </a:ext>
            </a:extLst>
          </p:cNvPr>
          <p:cNvSpPr txBox="1"/>
          <p:nvPr/>
        </p:nvSpPr>
        <p:spPr>
          <a:xfrm>
            <a:off x="4452935" y="3826650"/>
            <a:ext cx="154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Password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5F796D-FDE6-B43C-AE97-3BE1F7FDD84B}"/>
              </a:ext>
            </a:extLst>
          </p:cNvPr>
          <p:cNvSpPr/>
          <p:nvPr/>
        </p:nvSpPr>
        <p:spPr>
          <a:xfrm>
            <a:off x="6556889" y="5380362"/>
            <a:ext cx="1310761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79378-50FC-EA51-0123-67A62A94EBB7}"/>
              </a:ext>
            </a:extLst>
          </p:cNvPr>
          <p:cNvSpPr txBox="1"/>
          <p:nvPr/>
        </p:nvSpPr>
        <p:spPr>
          <a:xfrm>
            <a:off x="4471984" y="2301680"/>
            <a:ext cx="32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Danastig@gmail.com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AF4A-9115-850B-C9C9-63ED948CE679}"/>
              </a:ext>
            </a:extLst>
          </p:cNvPr>
          <p:cNvSpPr txBox="1"/>
          <p:nvPr/>
        </p:nvSpPr>
        <p:spPr>
          <a:xfrm>
            <a:off x="4484647" y="3338237"/>
            <a:ext cx="127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********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DB80E-59BD-EFAD-4C4C-906033D7015D}"/>
              </a:ext>
            </a:extLst>
          </p:cNvPr>
          <p:cNvSpPr/>
          <p:nvPr/>
        </p:nvSpPr>
        <p:spPr>
          <a:xfrm>
            <a:off x="4452936" y="4267047"/>
            <a:ext cx="3414714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26CAF-F2D1-D759-D336-89D6D70261AF}"/>
              </a:ext>
            </a:extLst>
          </p:cNvPr>
          <p:cNvSpPr txBox="1"/>
          <p:nvPr/>
        </p:nvSpPr>
        <p:spPr>
          <a:xfrm>
            <a:off x="4452935" y="4792503"/>
            <a:ext cx="298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Confirm Password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3806A-114B-B9CD-00F4-37EA679E3482}"/>
              </a:ext>
            </a:extLst>
          </p:cNvPr>
          <p:cNvSpPr txBox="1"/>
          <p:nvPr/>
        </p:nvSpPr>
        <p:spPr>
          <a:xfrm>
            <a:off x="4484647" y="4304090"/>
            <a:ext cx="127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********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18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9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9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1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12121">
                <p:cTn id="3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3" grpId="0"/>
      <p:bldP spid="24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20221004_GDSC PLM AVP 2022">
            <a:hlinkClick r:id="" action="ppaction://media"/>
            <a:extLst>
              <a:ext uri="{FF2B5EF4-FFF2-40B4-BE49-F238E27FC236}">
                <a16:creationId xmlns:a16="http://schemas.microsoft.com/office/drawing/2014/main" id="{06B815DB-CE42-E01C-606B-A7F3A6108C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786" end="0.0666"/>
                  <p14:bmkLst>
                    <p14:bmk name="Bookmark 1" time="11087.121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1167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A666DA-F8F0-A18C-CC1D-81B44B20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 b="50001"/>
          <a:stretch/>
        </p:blipFill>
        <p:spPr bwMode="auto">
          <a:xfrm>
            <a:off x="-349201" y="716719"/>
            <a:ext cx="12890402" cy="61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C0B139-387F-4818-7F2F-9558FCECDC37}"/>
              </a:ext>
            </a:extLst>
          </p:cNvPr>
          <p:cNvCxnSpPr>
            <a:cxnSpLocks/>
          </p:cNvCxnSpPr>
          <p:nvPr/>
        </p:nvCxnSpPr>
        <p:spPr>
          <a:xfrm>
            <a:off x="-38244" y="708173"/>
            <a:ext cx="1226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A5E02F-D913-34AB-D8E2-3A966678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708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4" y="66674"/>
            <a:ext cx="779402" cy="632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DCAA5-E4D6-A4BA-B4CB-6515EEE1C5F0}"/>
              </a:ext>
            </a:extLst>
          </p:cNvPr>
          <p:cNvSpPr txBox="1"/>
          <p:nvPr/>
        </p:nvSpPr>
        <p:spPr>
          <a:xfrm>
            <a:off x="10502900" y="207963"/>
            <a:ext cx="89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Sign Up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85B85-B99F-2C48-E2A2-2CB25540F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459536" y="87464"/>
            <a:ext cx="494581" cy="6096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C52EF20-90B1-B451-8285-AAC9E455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82" y="1345194"/>
            <a:ext cx="4306843" cy="479608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309F14-988B-7CF7-9DAC-52B9C3B2F643}"/>
              </a:ext>
            </a:extLst>
          </p:cNvPr>
          <p:cNvSpPr/>
          <p:nvPr/>
        </p:nvSpPr>
        <p:spPr>
          <a:xfrm>
            <a:off x="4452935" y="3168057"/>
            <a:ext cx="3414715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E3AA0-7060-852F-40B8-01676685DB0D}"/>
              </a:ext>
            </a:extLst>
          </p:cNvPr>
          <p:cNvSpPr txBox="1"/>
          <p:nvPr/>
        </p:nvSpPr>
        <p:spPr>
          <a:xfrm>
            <a:off x="4384683" y="1994281"/>
            <a:ext cx="341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LOGIN</a:t>
            </a:r>
            <a:endParaRPr 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4A07D-7004-9750-C3B0-E0549197E639}"/>
              </a:ext>
            </a:extLst>
          </p:cNvPr>
          <p:cNvSpPr txBox="1"/>
          <p:nvPr/>
        </p:nvSpPr>
        <p:spPr>
          <a:xfrm>
            <a:off x="4452935" y="3693513"/>
            <a:ext cx="154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Email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F77AF0B-47E2-E115-986F-110522EB9E43}"/>
              </a:ext>
            </a:extLst>
          </p:cNvPr>
          <p:cNvSpPr/>
          <p:nvPr/>
        </p:nvSpPr>
        <p:spPr>
          <a:xfrm>
            <a:off x="4452936" y="4299485"/>
            <a:ext cx="3414714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AB5CB-77CD-4ECB-3C0C-74F26BA7BF0B}"/>
              </a:ext>
            </a:extLst>
          </p:cNvPr>
          <p:cNvSpPr txBox="1"/>
          <p:nvPr/>
        </p:nvSpPr>
        <p:spPr>
          <a:xfrm>
            <a:off x="4452935" y="4824941"/>
            <a:ext cx="154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Password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5F796D-FDE6-B43C-AE97-3BE1F7FDD84B}"/>
              </a:ext>
            </a:extLst>
          </p:cNvPr>
          <p:cNvSpPr/>
          <p:nvPr/>
        </p:nvSpPr>
        <p:spPr>
          <a:xfrm>
            <a:off x="6556889" y="5296537"/>
            <a:ext cx="1310761" cy="523875"/>
          </a:xfrm>
          <a:prstGeom prst="roundRect">
            <a:avLst>
              <a:gd name="adj" fmla="val 318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79378-50FC-EA51-0123-67A62A94EBB7}"/>
              </a:ext>
            </a:extLst>
          </p:cNvPr>
          <p:cNvSpPr txBox="1"/>
          <p:nvPr/>
        </p:nvSpPr>
        <p:spPr>
          <a:xfrm>
            <a:off x="4471984" y="3207692"/>
            <a:ext cx="32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Danastig@gmail.com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AF4A-9115-850B-C9C9-63ED948CE679}"/>
              </a:ext>
            </a:extLst>
          </p:cNvPr>
          <p:cNvSpPr txBox="1"/>
          <p:nvPr/>
        </p:nvSpPr>
        <p:spPr>
          <a:xfrm>
            <a:off x="4484647" y="4370084"/>
            <a:ext cx="127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********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09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9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12121">
                <p:cTn id="2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18E3AA0-7060-852F-40B8-01676685DB0D}"/>
              </a:ext>
            </a:extLst>
          </p:cNvPr>
          <p:cNvSpPr txBox="1"/>
          <p:nvPr/>
        </p:nvSpPr>
        <p:spPr>
          <a:xfrm>
            <a:off x="771525" y="1536174"/>
            <a:ext cx="5324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oduct Sans" panose="020B0403030502040203" pitchFamily="34" charset="0"/>
              </a:rPr>
              <a:t>MORE UPDATES COMING!</a:t>
            </a:r>
            <a:endParaRPr lang="en-US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7C640-778D-C73E-2B2A-F6EAFD3CBA48}"/>
              </a:ext>
            </a:extLst>
          </p:cNvPr>
          <p:cNvSpPr txBox="1"/>
          <p:nvPr/>
        </p:nvSpPr>
        <p:spPr>
          <a:xfrm>
            <a:off x="6096000" y="2090172"/>
            <a:ext cx="5324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duct Sans" panose="020B0403030502040203" pitchFamily="34" charset="0"/>
              </a:rPr>
              <a:t>Group 4</a:t>
            </a:r>
          </a:p>
          <a:p>
            <a:pPr algn="ctr"/>
            <a:r>
              <a:rPr lang="en-US" sz="2800" dirty="0">
                <a:latin typeface="Product Sans" panose="020B0403030502040203" pitchFamily="34" charset="0"/>
              </a:rPr>
              <a:t>Leader: </a:t>
            </a:r>
            <a:r>
              <a:rPr lang="en-US" sz="2800" dirty="0" err="1">
                <a:latin typeface="Product Sans" panose="020B0403030502040203" pitchFamily="34" charset="0"/>
              </a:rPr>
              <a:t>Mandu</a:t>
            </a:r>
            <a:endParaRPr lang="en-US" sz="2800" dirty="0">
              <a:latin typeface="Product Sans" panose="020B0403030502040203" pitchFamily="34" charset="0"/>
            </a:endParaRPr>
          </a:p>
          <a:p>
            <a:pPr algn="ctr"/>
            <a:r>
              <a:rPr lang="en-US" sz="2800" dirty="0">
                <a:latin typeface="Product Sans" panose="020B0403030502040203" pitchFamily="34" charset="0"/>
              </a:rPr>
              <a:t>Member:</a:t>
            </a:r>
          </a:p>
          <a:p>
            <a:pPr algn="ctr"/>
            <a:r>
              <a:rPr lang="en-US" sz="2800" dirty="0">
                <a:latin typeface="Product Sans" panose="020B0403030502040203" pitchFamily="34" charset="0"/>
              </a:rPr>
              <a:t>Dani</a:t>
            </a:r>
          </a:p>
          <a:p>
            <a:pPr algn="ctr"/>
            <a:r>
              <a:rPr lang="en-US" sz="2800" dirty="0">
                <a:latin typeface="Product Sans" panose="020B0403030502040203" pitchFamily="34" charset="0"/>
              </a:rPr>
              <a:t>Brie</a:t>
            </a:r>
          </a:p>
          <a:p>
            <a:pPr algn="ctr"/>
            <a:r>
              <a:rPr lang="en-US" sz="2800" dirty="0" err="1">
                <a:latin typeface="Product Sans" panose="020B0403030502040203" pitchFamily="34" charset="0"/>
              </a:rPr>
              <a:t>Jerjer</a:t>
            </a:r>
            <a:endParaRPr lang="en-US" sz="2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5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BE1A2-AF51-D1FD-D9ED-A9B2681D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39488" r="51894" b="25235"/>
          <a:stretch/>
        </p:blipFill>
        <p:spPr>
          <a:xfrm rot="19876724">
            <a:off x="5775066" y="2220317"/>
            <a:ext cx="1249680" cy="937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3FCE3-3783-11A6-7CC4-691EA1C0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25408" r="51414" b="38352"/>
          <a:stretch/>
        </p:blipFill>
        <p:spPr>
          <a:xfrm rot="17951586">
            <a:off x="6252873" y="3218072"/>
            <a:ext cx="1249680" cy="93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81B25-1CEB-D16F-9FBB-A7A46A152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26623" r="11416" b="41448"/>
          <a:stretch/>
        </p:blipFill>
        <p:spPr>
          <a:xfrm rot="19836442">
            <a:off x="5184426" y="3621743"/>
            <a:ext cx="1303020" cy="86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500B0-54F3-E987-E58E-64BC720A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0676" r="11732" b="25199"/>
          <a:stretch/>
        </p:blipFill>
        <p:spPr>
          <a:xfrm rot="17924616">
            <a:off x="4874465" y="2661965"/>
            <a:ext cx="1112521" cy="8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0F10BD-05E5-F505-D1FE-94469B050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39488" r="51894" b="25235"/>
          <a:stretch/>
        </p:blipFill>
        <p:spPr>
          <a:xfrm rot="14463362">
            <a:off x="4792911" y="2674308"/>
            <a:ext cx="1249680" cy="937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0CEA5-C295-AA81-26F3-5A140E5F3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25408" r="51414" b="38352"/>
          <a:stretch/>
        </p:blipFill>
        <p:spPr>
          <a:xfrm rot="1772622">
            <a:off x="5702918" y="2222173"/>
            <a:ext cx="1249680" cy="93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F9B68-F187-3560-2B51-9469A8C1F5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26623" r="11416" b="41448"/>
          <a:stretch/>
        </p:blipFill>
        <p:spPr>
          <a:xfrm rot="14486535">
            <a:off x="6203323" y="3221954"/>
            <a:ext cx="1303020" cy="868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68090-614A-CA41-B058-A34E4424B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0676" r="11732" b="25199"/>
          <a:stretch/>
        </p:blipFill>
        <p:spPr>
          <a:xfrm rot="1729323">
            <a:off x="5323706" y="3622127"/>
            <a:ext cx="1112521" cy="8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9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A5DF7E-1566-4139-9E93-F8ECFD60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3" y="2204531"/>
            <a:ext cx="3111078" cy="2523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8AEA8-A5DE-2FD2-69FB-5CE7402AD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24" y="2061594"/>
            <a:ext cx="3371952" cy="273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F55A2-97E2-3138-A918-A518A1268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66" y="2041744"/>
            <a:ext cx="3354510" cy="2720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5B89F-CA63-82DD-9564-AB71C3492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93" y="2108971"/>
            <a:ext cx="3188729" cy="258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492C-E758-DA57-CA90-D4BA5CA1E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73" y="2105537"/>
            <a:ext cx="3275854" cy="26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A5DF7E-1566-4139-9E93-F8ECFD60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6" t="39845" r="12591" b="24293"/>
          <a:stretch/>
        </p:blipFill>
        <p:spPr>
          <a:xfrm>
            <a:off x="9001125" y="3209925"/>
            <a:ext cx="11334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F55A2-97E2-3138-A918-A518A126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6" t="25209" r="8236" b="40258"/>
          <a:stretch/>
        </p:blipFill>
        <p:spPr>
          <a:xfrm>
            <a:off x="9001125" y="2727603"/>
            <a:ext cx="1343025" cy="939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5B89F-CA63-82DD-9564-AB71C3492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25260" r="51832" b="39751"/>
          <a:stretch/>
        </p:blipFill>
        <p:spPr>
          <a:xfrm>
            <a:off x="1990725" y="2762250"/>
            <a:ext cx="1209676" cy="904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492C-E758-DA57-CA90-D4BA5CA1E8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41567" r="52035" b="24375"/>
          <a:stretch/>
        </p:blipFill>
        <p:spPr>
          <a:xfrm>
            <a:off x="1990725" y="3209925"/>
            <a:ext cx="1209676" cy="904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4C2722-B068-BD37-2DAF-9C896DD621AC}"/>
              </a:ext>
            </a:extLst>
          </p:cNvPr>
          <p:cNvSpPr txBox="1"/>
          <p:nvPr/>
        </p:nvSpPr>
        <p:spPr>
          <a:xfrm>
            <a:off x="2900362" y="3105834"/>
            <a:ext cx="63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Google Developer Student Club</a:t>
            </a:r>
          </a:p>
        </p:txBody>
      </p:sp>
    </p:spTree>
    <p:extLst>
      <p:ext uri="{BB962C8B-B14F-4D97-AF65-F5344CB8AC3E}">
        <p14:creationId xmlns:p14="http://schemas.microsoft.com/office/powerpoint/2010/main" val="246308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A5DF7E-1566-4139-9E93-F8ECFD60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5" t="41356" r="11366" b="27312"/>
          <a:stretch/>
        </p:blipFill>
        <p:spPr>
          <a:xfrm>
            <a:off x="6191249" y="3248025"/>
            <a:ext cx="1143001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F55A2-97E2-3138-A918-A518A126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4" t="26482" r="10508" b="41308"/>
          <a:stretch/>
        </p:blipFill>
        <p:spPr>
          <a:xfrm>
            <a:off x="6105524" y="2762251"/>
            <a:ext cx="1323975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5B89F-CA63-82DD-9564-AB71C3492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5261" r="52429" b="40856"/>
          <a:stretch/>
        </p:blipFill>
        <p:spPr>
          <a:xfrm>
            <a:off x="4867275" y="2762250"/>
            <a:ext cx="11430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492C-E758-DA57-CA90-D4BA5CA1E8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38341" r="50000" b="22940"/>
          <a:stretch/>
        </p:blipFill>
        <p:spPr>
          <a:xfrm>
            <a:off x="4772025" y="3124199"/>
            <a:ext cx="1323975" cy="10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52797-1C48-6F69-0CD0-4F941F55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31" y="2070279"/>
            <a:ext cx="3350537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641</Words>
  <Application>Microsoft Office PowerPoint</Application>
  <PresentationFormat>Widescreen</PresentationFormat>
  <Paragraphs>206</Paragraphs>
  <Slides>32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Product Sans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atenciadanerdz@gmail.com</dc:creator>
  <cp:lastModifiedBy>atenciadanerdz@gmail.com</cp:lastModifiedBy>
  <cp:revision>150</cp:revision>
  <dcterms:created xsi:type="dcterms:W3CDTF">2022-11-25T11:53:40Z</dcterms:created>
  <dcterms:modified xsi:type="dcterms:W3CDTF">2022-12-08T15:19:43Z</dcterms:modified>
</cp:coreProperties>
</file>